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erriweather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634DA-EC38-5F42-8556-461DCDF41778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78DEC-CCFB-B54D-93CA-13E6B71FF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26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36" y="2337955"/>
            <a:ext cx="4540537" cy="2795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0374" y="488373"/>
            <a:ext cx="13868399" cy="760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IN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</a:t>
            </a:r>
            <a:r>
              <a:rPr lang="en-IN" sz="36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SAVEETHA SCHOOL OF ENGINEERING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32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SAVEETHA INSTITUTE OF MEDICAL AND TECHNICAL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32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SCIENCE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32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COURSE CODE:CSA1507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32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</a:t>
            </a:r>
            <a:r>
              <a:rPr lang="en-IN" sz="28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COMPUTING FOR BIG DATA ANALYTICS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4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TOPIC:</a:t>
            </a:r>
            <a:endParaRPr lang="en-US" sz="4000" dirty="0" smtClean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6050"/>
              </a:lnSpc>
              <a:buNone/>
            </a:pPr>
            <a:r>
              <a:rPr lang="en-US" sz="48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Cloud-Based </a:t>
            </a: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Transportation </a:t>
            </a:r>
            <a:r>
              <a:rPr lang="en-US" sz="48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Guided by,                                                                                                                                  Done by,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Dr.Gnana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Soundari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                                                     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A.venkata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Rathnamma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(192210089)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                                                                                              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A.Sindhu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(192211576)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Dr.Gnana</a:t>
            </a:r>
            <a:r>
              <a:rPr lang="en-IN" sz="2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IN" sz="20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soundari</a:t>
            </a:r>
            <a:endParaRPr lang="en-IN" sz="2000" dirty="0" smtClean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6050"/>
              </a:lnSpc>
              <a:buNone/>
            </a:pPr>
            <a:endParaRPr lang="en-IN" sz="2000" dirty="0" smtClean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5268515"/>
            <a:ext cx="7416403" cy="203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0482" name="AutoShape 2" descr="Saveetha University (@saveethauni) /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4" name="AutoShape 4" descr="Saveetha University (@saveethauni) /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AutoShape 6" descr="Saveetha University (@saveethauni) /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8" name="Picture 8" descr="Saveetha Institute of Medical And Technical Sciences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388" y="290945"/>
            <a:ext cx="1548534" cy="1143000"/>
          </a:xfrm>
          <a:prstGeom prst="rect">
            <a:avLst/>
          </a:prstGeom>
          <a:noFill/>
        </p:spPr>
      </p:pic>
      <p:sp>
        <p:nvSpPr>
          <p:cNvPr id="20490" name="AutoShape 10" descr="Saveetha,SSE (@Techhub_SSE) /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2" name="AutoShape 12" descr="Saveetha,SSE (@Techhub_SSE) /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94" name="Picture 14" descr="Saveetha,SSE (@Techhub_SSE) / 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60034" y="290945"/>
            <a:ext cx="1568739" cy="9826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595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501033"/>
            <a:ext cx="741640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innovative smart transportation system offers a powerful solution to traffic congestion, improving commutes, reducing pollution, and enhancing quality of life. By leveraging the power of IoT sensors, data analytics, and predictive modeling, we can create a more efficient and sustainable transportation future for our cities.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Thank You Images – Browse 341,291 Stock Photos, Vectors, and Video | Adobe  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637" y="301335"/>
            <a:ext cx="13788736" cy="7595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1085"/>
            <a:ext cx="1048571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 of Traffic Congestion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9353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Lost Time and Productivity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17219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jams waste valuable time and reduce productivity, impacting individuals and businesses.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399353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Fuel Consumption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17219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congestion leads to higher fuel consumption and emissions, contributing to environmental problems.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9353"/>
            <a:ext cx="338887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Stress and Frustration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31694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 commutes and traffic jams can cause stress, anxiety, and road rage, negatively impacting mental health.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400" y="890826"/>
            <a:ext cx="7701201" cy="12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The Need for a Smart Transportation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400" y="2720340"/>
            <a:ext cx="463748" cy="46374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5230" y="2797612"/>
            <a:ext cx="13608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1245" y="2720340"/>
            <a:ext cx="3077766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Traffic Monitoring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1245" y="3488055"/>
            <a:ext cx="3077766" cy="1978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smart transportation system monitors traffic conditions in real-time, providing accurate information to drivers and passengers.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108" y="2720340"/>
            <a:ext cx="463748" cy="46374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4411" y="2797612"/>
            <a:ext cx="18502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954" y="2720340"/>
            <a:ext cx="3077766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Decision Making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954" y="3488055"/>
            <a:ext cx="3077766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real-time data, the system can dynamically adjust traffic flow, optimize routes, and improve overall efficiency.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400" y="5904071"/>
            <a:ext cx="463748" cy="46374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6656" y="5981343"/>
            <a:ext cx="17323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1245" y="5904071"/>
            <a:ext cx="41373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Commuter Experience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1245" y="6349722"/>
            <a:ext cx="7031355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Passengers can receive real-time updates on traffic conditions, estimated arrival times, and alternative routes, improving their commutes.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467" y="655796"/>
            <a:ext cx="5833110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 of the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467" y="1618059"/>
            <a:ext cx="3739991" cy="254496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0089" y="1833682"/>
            <a:ext cx="260056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Sensor Network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30089" y="2283500"/>
            <a:ext cx="3308747" cy="166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network of IoT sensors strategically placed across the city collects real-time data on traffic flow, speed, congestion, and other parameters.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461" y="1618059"/>
            <a:ext cx="3739991" cy="254496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8083" y="1833682"/>
            <a:ext cx="286928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Cloud-Based Platform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8083" y="2283500"/>
            <a:ext cx="3308747" cy="166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cloud platform processes and analyzes the data from sensors, enabling real-time traffic monitoring and predictive modeling.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467" y="4371023"/>
            <a:ext cx="3739991" cy="3202781"/>
          </a:xfrm>
          <a:prstGeom prst="roundRect">
            <a:avLst>
              <a:gd name="adj" fmla="val 272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0089" y="4586645"/>
            <a:ext cx="260056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30089" y="5036463"/>
            <a:ext cx="3308747" cy="166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Passengers use a mobile app to access real-time traffic information, receive route guidance, and track their journey.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2461" y="4371023"/>
            <a:ext cx="3739991" cy="3202781"/>
          </a:xfrm>
          <a:prstGeom prst="roundRect">
            <a:avLst>
              <a:gd name="adj" fmla="val 272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8083" y="4586645"/>
            <a:ext cx="3308747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Route Optimization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8083" y="5361503"/>
            <a:ext cx="3308747" cy="1996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uses predictive models to analyze traffic patterns and optimize routes for public transportation, reducing congestion and improving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832"/>
            <a:ext cx="8014097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Design and Architecture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82" y="1603177"/>
            <a:ext cx="1307306" cy="1173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7757" y="2131576"/>
            <a:ext cx="112038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1085" y="1806773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1085" y="2247067"/>
            <a:ext cx="411337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sensors gather real-time traffic data.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18328" y="2792254"/>
            <a:ext cx="9148643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29" y="2827258"/>
            <a:ext cx="2614613" cy="11732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635" y="3210282"/>
            <a:ext cx="152162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24738" y="3030855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24738" y="3471148"/>
            <a:ext cx="336351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is preprocessed and cleaned.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71981" y="4016335"/>
            <a:ext cx="8494990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76" y="4051340"/>
            <a:ext cx="3921919" cy="11732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2517" y="4434364"/>
            <a:ext cx="142518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178391" y="4254937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78391" y="4695230"/>
            <a:ext cx="294810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patterns are analyzed.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25634" y="5240417"/>
            <a:ext cx="7841337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223" y="5275421"/>
            <a:ext cx="5229225" cy="11732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1801" y="5658445"/>
            <a:ext cx="163949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832044" y="5479018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Route Optimization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32044" y="5919311"/>
            <a:ext cx="41971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models suggest optimal routes.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79287" y="6464498"/>
            <a:ext cx="7187684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69" y="6499503"/>
            <a:ext cx="6536531" cy="117324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8111" y="6882527"/>
            <a:ext cx="151209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485698" y="6703100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85698" y="7143393"/>
            <a:ext cx="407003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Passengers receive timely route updates.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09124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Sensors and Real-Time Data Collection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16" y="2325529"/>
            <a:ext cx="553760" cy="5537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1616" y="3100745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Cameras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1616" y="3579733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cameras capture live video footage for real-time traffic analysis.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492" y="2325529"/>
            <a:ext cx="553760" cy="553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492" y="3100745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 Sensors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492" y="3579733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 sensors monitor vehicle speed and detect potential congestion points.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616" y="5307568"/>
            <a:ext cx="553760" cy="5537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1616" y="6082784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GPS Tracking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1616" y="6561772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GPS tracking devices on public transportation vehicles provide real-time location data.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492" y="5307568"/>
            <a:ext cx="553760" cy="5537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492" y="6082784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Transmission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492" y="6561772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Sensors transmit data to the cloud platform via wireless networks.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32830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Models for Route Optimization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7127" y="2379226"/>
            <a:ext cx="22860" cy="5117544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64715" y="2845713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09539" y="2618184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369" y="2697837"/>
            <a:ext cx="14025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717155" y="2591633"/>
            <a:ext cx="313443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Historical Data Analysis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17155" y="3050977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analyzes historical traffic data to identify recurring patterns and congestion points.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4715" y="4622363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09539" y="4394835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3247" y="4474488"/>
            <a:ext cx="190619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717155" y="4368284"/>
            <a:ext cx="392953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Algorithms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17155" y="4827627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algorithms are used to predict future traffic conditions and optimize routes in real-time.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4715" y="6399014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9539" y="6171486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9319" y="6251138"/>
            <a:ext cx="17847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717155" y="6144935"/>
            <a:ext cx="373153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Route Adjustments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17155" y="6604278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dynamically adjusts routes based on predicted traffic patterns and real-time data.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032" y="532805"/>
            <a:ext cx="4833580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and Impact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032" y="1523524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10%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320" y="2402919"/>
            <a:ext cx="241804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Congestion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032" y="2820948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reduces traffic congestion by 10% or more.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032" y="3806785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5%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50035" y="4686181"/>
            <a:ext cx="2416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032" y="5104209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Public transportation efficiency increases by 5%.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032" y="6090047"/>
            <a:ext cx="779073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15%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50035" y="6969443"/>
            <a:ext cx="2416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Travel Times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032" y="7387471"/>
            <a:ext cx="77907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travel times are reduced by 15%.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804" y="730210"/>
            <a:ext cx="7522726" cy="643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and Feature Scope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0804" y="1785699"/>
            <a:ext cx="1648539" cy="1186458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4283" y="2173010"/>
            <a:ext cx="113228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75203" y="1991558"/>
            <a:ext cx="322933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Privacy and Security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5203" y="2436733"/>
            <a:ext cx="611826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the privacy and security of collected data is crucial.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214" y="2962632"/>
            <a:ext cx="11334512" cy="11430"/>
          </a:xfrm>
          <a:prstGeom prst="roundRect">
            <a:avLst>
              <a:gd name="adj" fmla="val 756850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720804" y="3075027"/>
            <a:ext cx="3297198" cy="1186458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4283" y="3462338"/>
            <a:ext cx="153948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3861" y="3280886"/>
            <a:ext cx="374296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Network Maintenance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3861" y="3726061"/>
            <a:ext cx="938724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Maintaining a reliable and robust sensor network requires regular maintenance and updates.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0872" y="4251960"/>
            <a:ext cx="9685853" cy="11430"/>
          </a:xfrm>
          <a:prstGeom prst="roundRect">
            <a:avLst>
              <a:gd name="adj" fmla="val 756850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720804" y="4364355"/>
            <a:ext cx="4945737" cy="1516023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4283" y="4916448"/>
            <a:ext cx="144185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2401" y="4570214"/>
            <a:ext cx="507956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Integration with Existing Infrastructure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401" y="5015389"/>
            <a:ext cx="78313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the system with existing traffic management systems can be challenging.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412" y="5870853"/>
            <a:ext cx="8037314" cy="11430"/>
          </a:xfrm>
          <a:prstGeom prst="roundRect">
            <a:avLst>
              <a:gd name="adj" fmla="val 756850"/>
            </a:avLst>
          </a:prstGeom>
          <a:solidFill>
            <a:srgbClr val="194A99"/>
          </a:solidFill>
          <a:ln/>
        </p:spPr>
      </p:sp>
      <p:sp>
        <p:nvSpPr>
          <p:cNvPr id="18" name="Shape 16"/>
          <p:cNvSpPr/>
          <p:nvPr/>
        </p:nvSpPr>
        <p:spPr>
          <a:xfrm>
            <a:off x="720804" y="5983248"/>
            <a:ext cx="6594396" cy="1516023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34283" y="6535341"/>
            <a:ext cx="165735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1059" y="6189107"/>
            <a:ext cx="40559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Public Acceptance and Adoption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059" y="6634282"/>
            <a:ext cx="618267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Encouraging public acceptance and adoption of the system is essential for its success.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640</Words>
  <Application>Microsoft Office PowerPoint</Application>
  <PresentationFormat>Custom</PresentationFormat>
  <Paragraphs>107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Merriweather</vt:lpstr>
      <vt:lpstr>Calibri</vt:lpstr>
      <vt:lpstr>Aptos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6</cp:revision>
  <dcterms:created xsi:type="dcterms:W3CDTF">2024-11-22T10:40:07Z</dcterms:created>
  <dcterms:modified xsi:type="dcterms:W3CDTF">2024-11-23T09:12:25Z</dcterms:modified>
</cp:coreProperties>
</file>